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63" r:id="rId9"/>
    <p:sldId id="264" r:id="rId10"/>
    <p:sldId id="266" r:id="rId11"/>
    <p:sldId id="265" r:id="rId12"/>
    <p:sldId id="267" r:id="rId13"/>
    <p:sldId id="282" r:id="rId14"/>
    <p:sldId id="268" r:id="rId15"/>
    <p:sldId id="269" r:id="rId16"/>
    <p:sldId id="281" r:id="rId17"/>
    <p:sldId id="270" r:id="rId18"/>
    <p:sldId id="272" r:id="rId19"/>
    <p:sldId id="271" r:id="rId20"/>
    <p:sldId id="273" r:id="rId21"/>
    <p:sldId id="274" r:id="rId22"/>
    <p:sldId id="275" r:id="rId23"/>
    <p:sldId id="279" r:id="rId24"/>
    <p:sldId id="276" r:id="rId25"/>
    <p:sldId id="277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82"/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3503" autoAdjust="0"/>
    <p:restoredTop sz="86380" autoAdjust="0"/>
  </p:normalViewPr>
  <p:slideViewPr>
    <p:cSldViewPr snapToObjects="1">
      <p:cViewPr>
        <p:scale>
          <a:sx n="214" d="100"/>
          <a:sy n="214" d="100"/>
        </p:scale>
        <p:origin x="144" y="-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services: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pest control on crops (</a:t>
            </a:r>
            <a:r>
              <a:rPr lang="en-US" dirty="0" err="1"/>
              <a:t>Bisseleua</a:t>
            </a:r>
            <a:r>
              <a:rPr lang="en-US" dirty="0"/>
              <a:t> et al. 2017)</a:t>
            </a:r>
          </a:p>
          <a:p>
            <a:pPr marL="171450" indent="-171450">
              <a:buFontTx/>
              <a:buChar char="-"/>
            </a:pPr>
            <a:r>
              <a:rPr lang="en-US" dirty="0"/>
              <a:t>Nutrient provision, water storage/regulation, maintenance of soil structure, climate regulation </a:t>
            </a:r>
            <a:r>
              <a:rPr lang="en-US" dirty="0" err="1"/>
              <a:t>survice</a:t>
            </a:r>
            <a:r>
              <a:rPr lang="en-US" dirty="0"/>
              <a:t>, </a:t>
            </a:r>
            <a:r>
              <a:rPr lang="en-US" dirty="0" err="1"/>
              <a:t>soild</a:t>
            </a:r>
            <a:r>
              <a:rPr lang="en-US" dirty="0"/>
              <a:t> </a:t>
            </a:r>
            <a:r>
              <a:rPr lang="en-US" dirty="0" err="1"/>
              <a:t>diviserity</a:t>
            </a:r>
            <a:r>
              <a:rPr lang="en-US" dirty="0"/>
              <a:t> (Catalina et al. 2014)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Biodiversity: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Island species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Richness surrogate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input and species as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project was started…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www.sas.com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/content/dam/SAS/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en_us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/image/sas-com/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backgrounds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textures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/abstract-backgrounds-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teal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overlay.jpg</a:t>
            </a:r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www.elementpest.com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/2015/11/Fire-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(null)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9.jpeg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marijn.boer@naturalis.nl</a:t>
            </a:r>
            <a:endParaRPr lang="nl-NL" sz="20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February</a:t>
            </a:r>
            <a:r>
              <a:rPr lang="nl-NL" sz="2000">
                <a:solidFill>
                  <a:schemeClr val="bg1"/>
                </a:solidFill>
              </a:rPr>
              <a:t> 6</a:t>
            </a:r>
            <a:r>
              <a:rPr lang="en-US" sz="2000" i="1" baseline="30000" err="1">
                <a:solidFill>
                  <a:schemeClr val="bg1"/>
                </a:solidFill>
              </a:rPr>
              <a:t>th</a:t>
            </a:r>
            <a:r>
              <a:rPr lang="nl-NL" sz="2000">
                <a:solidFill>
                  <a:schemeClr val="bg1"/>
                </a:solidFill>
              </a:rPr>
              <a:t>, 2018</a:t>
            </a:r>
          </a:p>
          <a:p>
            <a:r>
              <a:rPr lang="nl-NL" sz="2000">
                <a:solidFill>
                  <a:schemeClr val="bg1"/>
                </a:solidFill>
              </a:rPr>
              <a:t>Supervisor: dr. Rutger Vos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3"/>
    </mc:Choice>
    <mc:Fallback>
      <p:transition spd="slow" advTm="124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65"/>
    </mc:Choice>
    <mc:Fallback>
      <p:transition spd="slow" advTm="946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Can ant species be discriminated from images using deep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3" descr="\\fs-smb-019.ad.naturalis.nl\homedir\Marijn.Boer\Internships\Internship CNN 2017-2018\FormicID\docs\proposal\Images\a_australis.png">
            <a:extLst>
              <a:ext uri="{FF2B5EF4-FFF2-40B4-BE49-F238E27FC236}">
                <a16:creationId xmlns:a16="http://schemas.microsoft.com/office/drawing/2014/main" id="{D8CFA1BC-78F9-194C-9960-BCA1A79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893228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71"/>
    </mc:Choice>
    <mc:Fallback>
      <p:transition spd="slow" advTm="6127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3"/>
    </mc:Choice>
    <mc:Fallback>
      <p:transition spd="slow" advTm="2462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1350-DDA6-614D-9793-B281038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02E7-8E79-B542-9305-8E0806DD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055F-FE5A-0446-8A40-19186439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342"/>
          <a:stretch/>
        </p:blipFill>
        <p:spPr>
          <a:xfrm>
            <a:off x="227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56"/>
    </mc:Choice>
    <mc:Fallback>
      <p:transition spd="slow" advTm="204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20034"/>
              </p:ext>
            </p:extLst>
          </p:nvPr>
        </p:nvGraphicFramePr>
        <p:xfrm>
          <a:off x="-7938" y="-53975"/>
          <a:ext cx="9231313" cy="773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Document" r:id="rId3" imgW="12070800" imgH="10114560" progId="Word.OpenDocumentText.12">
                  <p:embed/>
                </p:oleObj>
              </mc:Choice>
              <mc:Fallback>
                <p:oleObj name="Document" r:id="rId3" imgW="12070800" imgH="101145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938" y="-53975"/>
                        <a:ext cx="9231313" cy="773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err="1"/>
              <a:t>AntWeb</a:t>
            </a:r>
            <a:endParaRPr lang="en-US"/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39"/>
    </mc:Choice>
    <mc:Fallback>
      <p:transition spd="slow" advTm="2253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3,441 </a:t>
            </a:r>
            <a:r>
              <a:rPr lang="nl-NL" dirty="0" err="1"/>
              <a:t>specimens</a:t>
            </a:r>
            <a:endParaRPr lang="nl-NL" dirty="0"/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14"/>
    </mc:Choice>
    <mc:Fallback>
      <p:transition spd="slow" advTm="4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84"/>
    </mc:Choice>
    <mc:Fallback>
      <p:transition spd="slow" advTm="3328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distribution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C8749-EC3F-FD41-BFB8-3A9DC11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" y="1091919"/>
            <a:ext cx="914400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11"/>
    </mc:Choice>
    <mc:Fallback>
      <p:transition spd="slow" advTm="2541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2"/>
    </mc:Choice>
    <mc:Fallback>
      <p:transition spd="slow" advTm="1254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03"/>
    </mc:Choice>
    <mc:Fallback>
      <p:transition spd="slow" advTm="285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  <a:p>
            <a:r>
              <a:rPr lang="en-US" dirty="0"/>
              <a:t>Diverse</a:t>
            </a:r>
          </a:p>
          <a:p>
            <a:r>
              <a:rPr lang="en-US" dirty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foregroundMark x1="22717" y1="73094" x2="2784" y2="70852"/>
                          <a14:foregroundMark x1="2784" y1="70852" x2="11915" y2="72982"/>
                          <a14:foregroundMark x1="11915" y1="72982" x2="18708" y2="70740"/>
                          <a14:foregroundMark x1="81069" y1="66368" x2="77394" y2="62780"/>
                          <a14:foregroundMark x1="75501" y1="70516" x2="76392" y2="62668"/>
                          <a14:foregroundMark x1="71492" y1="97309" x2="51782" y2="96861"/>
                          <a14:foregroundMark x1="1225" y1="89462" x2="1225" y2="89462"/>
                          <a14:foregroundMark x1="75056" y1="56278" x2="75056" y2="56278"/>
                          <a14:foregroundMark x1="97439" y1="97870" x2="97439" y2="97870"/>
                          <a14:foregroundMark x1="97512" y1="92658" x2="97884" y2="90919"/>
                          <a14:foregroundMark x1="96325" y1="98206" x2="96907" y2="95484"/>
                          <a14:foregroundMark x1="97439" y1="91928" x2="97470" y2="92660"/>
                          <a14:foregroundMark x1="97996" y1="92265" x2="97978" y2="92635"/>
                          <a14:foregroundMark x1="97661" y1="66592" x2="97661" y2="66592"/>
                          <a14:foregroundMark x1="97884" y1="93722" x2="97884" y2="93722"/>
                          <a14:foregroundMark x1="97884" y1="94619" x2="97884" y2="94619"/>
                          <a14:foregroundMark x1="97996" y1="95628" x2="97996" y2="95628"/>
                          <a14:foregroundMark x1="98107" y1="93274" x2="98107" y2="93274"/>
                          <a14:foregroundMark x1="98107" y1="92601" x2="98107" y2="92601"/>
                          <a14:foregroundMark x1="98218" y1="94955" x2="98218" y2="94955"/>
                          <a14:foregroundMark x1="98218" y1="94955" x2="98218" y2="94955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56278" x2="74499" y2="785"/>
                          <a14:backgroundMark x1="74499" y1="97085" x2="74499" y2="56278"/>
                          <a14:backgroundMark x1="99109" y1="28363" x2="99109" y2="42713"/>
                          <a14:backgroundMark x1="20" y1="89462" x2="334" y2="99888"/>
                          <a14:backgroundMark x1="0" y1="88789" x2="20" y2="89462"/>
                          <a14:backgroundMark x1="98780" y1="97870" x2="98775" y2="98767"/>
                          <a14:backgroundMark x1="98784" y1="97149" x2="98780" y2="97870"/>
                          <a14:backgroundMark x1="98943" y1="66592" x2="98811" y2="91869"/>
                          <a14:backgroundMark x1="98998" y1="56054" x2="98943" y2="66592"/>
                          <a14:backgroundMark x1="98810" y1="95628" x2="98886" y2="97197"/>
                          <a14:backgroundMark x1="98777" y1="94955" x2="98810" y2="95628"/>
                          <a14:backgroundMark x1="98761" y1="94619" x2="98777" y2="94955"/>
                          <a14:backgroundMark x1="98718" y1="93722" x2="98761" y2="94619"/>
                          <a14:backgroundMark x1="98696" y1="93274" x2="98718" y2="93722"/>
                          <a14:backgroundMark x1="98664" y1="92601" x2="98696" y2="932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err="1"/>
                <a:t>AntWeb</a:t>
              </a:r>
              <a:r>
                <a:rPr lang="en-US" sz="70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4095115" y="914717"/>
            <a:ext cx="4286250" cy="3832501"/>
            <a:chOff x="4095115" y="914717"/>
            <a:chExt cx="4286250" cy="3832501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337129" y="4547163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278530" y="611265"/>
            <a:ext cx="5183479" cy="4316792"/>
            <a:chOff x="3278530" y="611265"/>
            <a:chExt cx="5183479" cy="4316792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316010"/>
              <a:chOff x="3278530" y="1135380"/>
              <a:chExt cx="5183479" cy="3316010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3954780" y="3774281"/>
                <a:ext cx="3819944" cy="677109"/>
                <a:chOff x="4123361" y="3851225"/>
                <a:chExt cx="3819944" cy="677109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>
                      <a:solidFill>
                        <a:schemeClr val="bg1"/>
                      </a:solidFill>
                    </a:rPr>
                    <a:t>Monomorium</a:t>
                  </a:r>
                  <a:r>
                    <a:rPr lang="nl-NL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i="1" dirty="0" err="1">
                      <a:solidFill>
                        <a:schemeClr val="bg1"/>
                      </a:solidFill>
                    </a:rPr>
                    <a:t>pharaonis</a:t>
                  </a:r>
                  <a:endParaRPr lang="en-US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123361" y="4220557"/>
                  <a:ext cx="38199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/>
                    <a:t>Wetterer</a:t>
                  </a:r>
                  <a:r>
                    <a:rPr lang="en-US" sz="700" dirty="0"/>
                    <a:t> JK. Myrmecological News 13, 115–129 (2010</a:t>
                  </a:r>
                </a:p>
                <a:p>
                  <a:r>
                    <a:rPr lang="en-US" sz="700" dirty="0"/>
                    <a:t>Photo by April Nobile / From </a:t>
                  </a:r>
                  <a:r>
                    <a:rPr lang="en-US" sz="700" dirty="0" err="1"/>
                    <a:t>www.antweb.org</a:t>
                  </a:r>
                  <a:r>
                    <a:rPr lang="en-US" sz="700" dirty="0"/>
                    <a:t>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89"/>
    </mc:Choice>
    <mc:Fallback>
      <p:transition spd="slow" advTm="7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45"/>
    </mc:Choice>
    <mc:Fallback>
      <p:transition spd="slow" advTm="251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2016 arXiv:1603.05027 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 2016 arXiv:1602.07261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2017 </a:t>
            </a:r>
            <a:r>
              <a:rPr lang="en-GB" sz="800" i="1" dirty="0" err="1"/>
              <a:t>arXiv</a:t>
            </a:r>
            <a:r>
              <a:rPr lang="en-GB" sz="800" i="1" dirty="0"/>
              <a:t> 1610.02357</a:t>
            </a: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2016 </a:t>
            </a:r>
            <a:r>
              <a:rPr lang="en-GB" sz="800" i="1" dirty="0" err="1"/>
              <a:t>arXiv</a:t>
            </a:r>
            <a:r>
              <a:rPr lang="en-GB" sz="800" i="1" dirty="0"/>
              <a:t> 1603.09382v3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Designing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2015 arXiv:1502.03167v3</a:t>
            </a:r>
            <a:endParaRPr lang="en-US" sz="8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19772F-2B8E-F443-B48E-93FFFF9550C5}"/>
              </a:ext>
            </a:extLst>
          </p:cNvPr>
          <p:cNvGrpSpPr/>
          <p:nvPr/>
        </p:nvGrpSpPr>
        <p:grpSpPr>
          <a:xfrm>
            <a:off x="0" y="2451666"/>
            <a:ext cx="9144000" cy="2691581"/>
            <a:chOff x="0" y="2451666"/>
            <a:chExt cx="9144000" cy="26915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804589-BD74-374B-A087-F2D86BEF58AA}"/>
                </a:ext>
              </a:extLst>
            </p:cNvPr>
            <p:cNvGrpSpPr/>
            <p:nvPr/>
          </p:nvGrpSpPr>
          <p:grpSpPr>
            <a:xfrm>
              <a:off x="0" y="2451666"/>
              <a:ext cx="9144000" cy="2691581"/>
              <a:chOff x="0" y="1225959"/>
              <a:chExt cx="9144000" cy="2691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C269A21-564B-0D47-A92F-FEBDEA30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25959"/>
                <a:ext cx="9144000" cy="26915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9EBD6FC-D4D8-EF4A-9E56-709BAAED5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66" t="66317"/>
              <a:stretch/>
            </p:blipFill>
            <p:spPr>
              <a:xfrm>
                <a:off x="7517136" y="2747155"/>
                <a:ext cx="1565600" cy="117038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BDAC44-B191-9D4E-B3EB-533D484C1960}"/>
                </a:ext>
              </a:extLst>
            </p:cNvPr>
            <p:cNvSpPr/>
            <p:nvPr/>
          </p:nvSpPr>
          <p:spPr>
            <a:xfrm>
              <a:off x="3679" y="4937489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err="1"/>
                <a:t>joelouismarino.github.io</a:t>
              </a:r>
              <a:r>
                <a:rPr lang="en-US" sz="700" dirty="0"/>
                <a:t>/images/</a:t>
              </a:r>
              <a:r>
                <a:rPr lang="en-US" sz="700" dirty="0" err="1"/>
                <a:t>blog_images</a:t>
              </a:r>
              <a:r>
                <a:rPr lang="en-US" sz="700" dirty="0"/>
                <a:t>/</a:t>
              </a:r>
              <a:r>
                <a:rPr lang="en-US" sz="700" dirty="0" err="1"/>
                <a:t>blog_googlenet_keras</a:t>
              </a:r>
              <a:r>
                <a:rPr lang="en-US" sz="700" dirty="0"/>
                <a:t>/</a:t>
              </a:r>
              <a:r>
                <a:rPr lang="en-US" sz="700" dirty="0" err="1"/>
                <a:t>googlenet_diagram.png</a:t>
              </a:r>
              <a:endParaRPr lang="en-US" sz="7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535"/>
    </mc:Choice>
    <mc:Fallback>
      <p:transition spd="slow" advTm="16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7"/>
    </mc:Choice>
    <mc:Fallback>
      <p:transition spd="slow" advTm="24637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Timeline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5BCF0-E240-2B42-9CDE-6B7203DC177B}"/>
              </a:ext>
            </a:extLst>
          </p:cNvPr>
          <p:cNvGrpSpPr/>
          <p:nvPr/>
        </p:nvGrpSpPr>
        <p:grpSpPr>
          <a:xfrm>
            <a:off x="0" y="1170814"/>
            <a:ext cx="9170756" cy="2964264"/>
            <a:chOff x="-26756" y="1089618"/>
            <a:chExt cx="9170756" cy="2964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9E46A-7CFA-8B41-B6E0-33E5EDA49A5B}"/>
                </a:ext>
              </a:extLst>
            </p:cNvPr>
            <p:cNvSpPr/>
            <p:nvPr/>
          </p:nvSpPr>
          <p:spPr>
            <a:xfrm>
              <a:off x="-26756" y="1089618"/>
              <a:ext cx="9170756" cy="2964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55FC5F-EA8D-FD40-96E2-16FB560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9618"/>
              <a:ext cx="9144000" cy="2964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3"/>
    </mc:Choice>
    <mc:Fallback>
      <p:transition spd="slow" advTm="4903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3186784" cy="1022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400" dirty="0" err="1"/>
              <a:t>marijn.boer@naturalis.nl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---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901D3-9383-794D-AC14-69FAD9E48940}"/>
              </a:ext>
            </a:extLst>
          </p:cNvPr>
          <p:cNvSpPr/>
          <p:nvPr/>
        </p:nvSpPr>
        <p:spPr>
          <a:xfrm>
            <a:off x="543424" y="1910342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33"/>
    </mc:Choice>
    <mc:Fallback>
      <p:transition spd="slow" advTm="97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83"/>
    </mc:Choice>
    <mc:Fallback>
      <p:transition spd="slow" advTm="522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55"/>
    </mc:Choice>
    <mc:Fallback>
      <p:transition spd="slow" advTm="3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32"/>
    </mc:Choice>
    <mc:Fallback>
      <p:transition spd="slow" advTm="269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139"/>
    </mc:Choice>
    <mc:Fallback>
      <p:transition spd="slow" advTm="9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5" y="1038539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23810"/>
              </p:ext>
            </p:extLst>
          </p:nvPr>
        </p:nvGraphicFramePr>
        <p:xfrm>
          <a:off x="5053024" y="2631879"/>
          <a:ext cx="781665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384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C286FA3-B07A-D84E-A8CC-6C4508C0FE8B}"/>
              </a:ext>
            </a:extLst>
          </p:cNvPr>
          <p:cNvGrpSpPr/>
          <p:nvPr/>
        </p:nvGrpSpPr>
        <p:grpSpPr>
          <a:xfrm>
            <a:off x="1347013" y="2271110"/>
            <a:ext cx="7170996" cy="2916265"/>
            <a:chOff x="1347013" y="2271110"/>
            <a:chExt cx="7170996" cy="291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521" y="2271110"/>
              <a:ext cx="2269488" cy="86901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2AD80D-B2A3-7C4F-B113-D4EE504DC6C8}"/>
                </a:ext>
              </a:extLst>
            </p:cNvPr>
            <p:cNvSpPr/>
            <p:nvPr/>
          </p:nvSpPr>
          <p:spPr>
            <a:xfrm>
              <a:off x="1347013" y="4987320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172644" y="1922040"/>
            <a:ext cx="8757704" cy="3122095"/>
            <a:chOff x="172644" y="1922040"/>
            <a:chExt cx="8757704" cy="3122095"/>
          </a:xfrm>
        </p:grpSpPr>
        <p:pic>
          <p:nvPicPr>
            <p:cNvPr id="12297" name="Picture 9" descr="Gerelateerde afbeeldi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kstvak 10"/>
            <p:cNvSpPr txBox="1"/>
            <p:nvPr/>
          </p:nvSpPr>
          <p:spPr>
            <a:xfrm>
              <a:off x="2477080" y="4736358"/>
              <a:ext cx="4148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8E24C-8CFC-3848-9035-54E7960D4F5F}"/>
              </a:ext>
            </a:extLst>
          </p:cNvPr>
          <p:cNvSpPr/>
          <p:nvPr/>
        </p:nvSpPr>
        <p:spPr>
          <a:xfrm>
            <a:off x="1347013" y="498731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35"/>
    </mc:Choice>
    <mc:Fallback>
      <p:transition spd="slow" advTm="21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Deep</a:t>
            </a:r>
            <a:r>
              <a:rPr lang="nl-NL" dirty="0"/>
              <a:t>-Fish: 98.64%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Qin</a:t>
            </a:r>
            <a:r>
              <a:rPr lang="nl-NL" sz="800" dirty="0"/>
              <a:t>, H. et al. Neurocomputing 187, 49-58 (2016)</a:t>
            </a:r>
          </a:p>
          <a:p>
            <a:endParaRPr lang="nl-NL" dirty="0"/>
          </a:p>
          <a:p>
            <a:r>
              <a:rPr lang="nl-NL" dirty="0" err="1"/>
              <a:t>Deepplant</a:t>
            </a:r>
            <a:r>
              <a:rPr lang="nl-NL" dirty="0"/>
              <a:t>: 99.5%</a:t>
            </a:r>
          </a:p>
          <a:p>
            <a:pPr marL="0" indent="0">
              <a:buNone/>
            </a:pPr>
            <a:r>
              <a:rPr lang="nl-NL" sz="700" dirty="0"/>
              <a:t>	Lee, S. H. et al. 2015 arXiv:1056.08425v1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700" dirty="0"/>
          </a:p>
          <a:p>
            <a:r>
              <a:rPr lang="nl-NL" dirty="0"/>
              <a:t>Weed/</a:t>
            </a:r>
            <a:r>
              <a:rPr lang="nl-NL" dirty="0" err="1"/>
              <a:t>crops</a:t>
            </a:r>
            <a:r>
              <a:rPr lang="nl-NL" dirty="0"/>
              <a:t>: 86.2%</a:t>
            </a:r>
            <a:r>
              <a:rPr lang="nl-NL" sz="800" dirty="0"/>
              <a:t>	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Dyrmann</a:t>
            </a:r>
            <a:r>
              <a:rPr lang="nl-NL" sz="800" dirty="0"/>
              <a:t>, M. et al. </a:t>
            </a:r>
            <a:r>
              <a:rPr lang="nl-NL" sz="800" dirty="0" err="1"/>
              <a:t>Biosyst</a:t>
            </a:r>
            <a:r>
              <a:rPr lang="nl-NL" sz="800" dirty="0"/>
              <a:t>. Eng. 151, 72-80 (2016)</a:t>
            </a:r>
          </a:p>
          <a:p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5"/>
    </mc:Choice>
    <mc:Fallback>
      <p:transition spd="slow" advTm="3615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4315461"/>
            <a:ext cx="7772400" cy="4222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2"/>
    </mc:Choice>
    <mc:Fallback>
      <p:transition spd="slow" advTm="8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6.7|24.4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3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124.8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1.9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5.7|1.9"/>
</p:tagLst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635</Words>
  <Application>Microsoft Macintosh PowerPoint</Application>
  <PresentationFormat>On-screen Show (16:9)</PresentationFormat>
  <Paragraphs>137</Paragraphs>
  <Slides>25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Corbel</vt:lpstr>
      <vt:lpstr>Wingdings</vt:lpstr>
      <vt:lpstr>Kantoorthema</vt:lpstr>
      <vt:lpstr>Document</vt:lpstr>
      <vt:lpstr>Taxonomic classification of ants (Formicidae) from images using deep learning</vt:lpstr>
      <vt:lpstr>The ants</vt:lpstr>
      <vt:lpstr>Important to know the species</vt:lpstr>
      <vt:lpstr>Computer vision</vt:lpstr>
      <vt:lpstr>PowerPoint Presentation</vt:lpstr>
      <vt:lpstr>Deep learning</vt:lpstr>
      <vt:lpstr>Convolutional neural network </vt:lpstr>
      <vt:lpstr>DL examples</vt:lpstr>
      <vt:lpstr>FormicID</vt:lpstr>
      <vt:lpstr>Project aim</vt:lpstr>
      <vt:lpstr>Question</vt:lpstr>
      <vt:lpstr>Approach</vt:lpstr>
      <vt:lpstr>PowerPoint Presentation</vt:lpstr>
      <vt:lpstr>AntWeb</vt:lpstr>
      <vt:lpstr>FormicID-97</vt:lpstr>
      <vt:lpstr>PowerPoint Presentation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Marijn Boer</cp:lastModifiedBy>
  <cp:revision>68</cp:revision>
  <cp:lastPrinted>2018-02-05T12:58:06Z</cp:lastPrinted>
  <dcterms:created xsi:type="dcterms:W3CDTF">2018-01-30T09:40:58Z</dcterms:created>
  <dcterms:modified xsi:type="dcterms:W3CDTF">2018-02-05T16:20:53Z</dcterms:modified>
</cp:coreProperties>
</file>